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0" d="100"/>
          <a:sy n="50" d="100"/>
        </p:scale>
        <p:origin x="197" y="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4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4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1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6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4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4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7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1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3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9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8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Tutorial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Analiza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Matematica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II</a:t>
            </a:r>
          </a:p>
          <a:p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37665" y="3766788"/>
          <a:ext cx="5868670" cy="1814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0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8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98072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Proiectul privind Învățământul Secundar (ROSE)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Schema de Granturi Necompetitive pentru Universități (SGU-N)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Beneficiar: Universitatea din Craiova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Titlul subproiectului:  „Am ales, FIE – rămân” (FIE-R)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Acord de grant nr. 24/SGU/NC/I </a:t>
            </a:r>
            <a:r>
              <a:rPr kumimoji="0" lang="ro-RO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</a:t>
            </a: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16.10.2017</a:t>
            </a:r>
            <a:endParaRPr kumimoji="0" lang="ro-RO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122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Obiectivul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disciplinei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Introducerea, înţelegerea şi aprofundarea noţiunilor fundamentale din analiza matematica cu aplicaţii în ingineria sistemelor.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Totodata se urmareste dezvoltarea abilitatilor de logica si calcul matematic, necesare utilizarii metodelor matematice in celelalte discipline din ingineria sistemelor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vi-VN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69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Integrala Riemann si extinderi ale sale (integrale improprii, cu parametri) si aplicatii (functiile G si b).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Exercitii 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Integrala Riemann si extinderi ale sale (integrale improprii, cu parametri) si aplicatii (functiile G si b).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15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Integrala curbilinie de primul tip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algn="just"/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Aplicatii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integrala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curbilinie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primul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tip.</a:t>
            </a:r>
          </a:p>
        </p:txBody>
      </p:sp>
    </p:spTree>
    <p:extLst>
      <p:ext uri="{BB962C8B-B14F-4D97-AF65-F5344CB8AC3E}">
        <p14:creationId xmlns:p14="http://schemas.microsoft.com/office/powerpoint/2010/main" val="2625473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2448272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Integrala dubla.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Aplicatii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integrala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dubla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838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 err="1">
                <a:solidFill>
                  <a:schemeClr val="tx2"/>
                </a:solidFill>
              </a:rPr>
              <a:t>țiuni</a:t>
            </a:r>
            <a:r>
              <a:rPr lang="ro-RO" dirty="0">
                <a:solidFill>
                  <a:schemeClr val="tx2"/>
                </a:solidFill>
              </a:rPr>
              <a:t>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2232248"/>
          </a:xfrm>
        </p:spPr>
        <p:txBody>
          <a:bodyPr>
            <a:normAutofit/>
          </a:bodyPr>
          <a:lstStyle/>
          <a:p>
            <a:pPr algn="just"/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Integrala tripla.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Aplicatii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integrala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tripla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60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 err="1">
                <a:solidFill>
                  <a:schemeClr val="tx2"/>
                </a:solidFill>
              </a:rPr>
              <a:t>țiuni</a:t>
            </a:r>
            <a:r>
              <a:rPr lang="ro-RO" dirty="0">
                <a:solidFill>
                  <a:schemeClr val="tx2"/>
                </a:solidFill>
              </a:rPr>
              <a:t>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2232248"/>
          </a:xfrm>
        </p:spPr>
        <p:txBody>
          <a:bodyPr>
            <a:normAutofit/>
          </a:bodyPr>
          <a:lstStyle/>
          <a:p>
            <a:pPr algn="just"/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Integrala de suprafata si aplicatii.</a:t>
            </a:r>
          </a:p>
          <a:p>
            <a:pPr algn="just"/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Exercitii cu integrala de suprafata si aplicatii.</a:t>
            </a:r>
          </a:p>
          <a:p>
            <a:pPr algn="just"/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695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 err="1">
                <a:solidFill>
                  <a:schemeClr val="tx2"/>
                </a:solidFill>
              </a:rPr>
              <a:t>țiuni</a:t>
            </a:r>
            <a:r>
              <a:rPr lang="ro-RO" dirty="0">
                <a:solidFill>
                  <a:schemeClr val="tx2"/>
                </a:solidFill>
              </a:rPr>
              <a:t>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2880320"/>
          </a:xfrm>
        </p:spPr>
        <p:txBody>
          <a:bodyPr>
            <a:normAutofit fontScale="92500" lnSpcReduction="20000"/>
          </a:bodyPr>
          <a:lstStyle/>
          <a:p>
            <a:pPr algn="just"/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Elemente de teoria campurilor.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Operatori ai teoriei campurilor.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Campuri particulare.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Aplicatii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teoria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campurilor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2334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 err="1">
                <a:solidFill>
                  <a:schemeClr val="tx2"/>
                </a:solidFill>
              </a:rPr>
              <a:t>țiuni</a:t>
            </a:r>
            <a:r>
              <a:rPr lang="ro-RO" dirty="0">
                <a:solidFill>
                  <a:schemeClr val="tx2"/>
                </a:solidFill>
              </a:rPr>
              <a:t>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2448272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Integrarea campurilor si formule integrale.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Problema inversa a teoriei campurilor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Aplicatii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ntegrarea campurilor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285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236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Office Theme</vt:lpstr>
      <vt:lpstr>Tutorial</vt:lpstr>
      <vt:lpstr>Obiectivul disciplinei</vt:lpstr>
      <vt:lpstr>Noțiuni teoretice</vt:lpstr>
      <vt:lpstr>Noțiuni teoretice</vt:lpstr>
      <vt:lpstr>Noțiuni teoretice</vt:lpstr>
      <vt:lpstr>Noțiuni teoretice</vt:lpstr>
      <vt:lpstr>Noțiuni teoretice</vt:lpstr>
      <vt:lpstr>Noțiuni teoretice</vt:lpstr>
      <vt:lpstr>Noțiuni teoretice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</dc:title>
  <dc:creator>user</dc:creator>
  <cp:lastModifiedBy>user</cp:lastModifiedBy>
  <cp:revision>22</cp:revision>
  <dcterms:created xsi:type="dcterms:W3CDTF">2018-09-25T18:40:18Z</dcterms:created>
  <dcterms:modified xsi:type="dcterms:W3CDTF">2018-10-07T08:54:00Z</dcterms:modified>
</cp:coreProperties>
</file>